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2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3EFAF6-661A-4105-9D24-DAC16E94C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8D37E52-F8EF-49EC-88F1-7E9985C317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5C5E54-D990-4E81-956E-EBFEFEF5F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01/06/2021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40BEFF-DBA0-4C97-8B78-952709888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5E9FAF1-694E-4114-8526-7C96D99F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1343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C4D99F-F6BA-41F1-A1A5-5C8A73A78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831641E-2153-4819-BBF6-EF03FF68F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3B84685-B894-4E55-A45C-54D3A04E7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01/06/2021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2F2601-5536-4041-9C3B-2BE1F8D98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D09EEA-A2B0-45BE-9D78-5CC5C4080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76835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286A3C1-A3C8-4289-A921-905D40D590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FC1624-60BC-4A69-986D-099CC8AFBC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78D03D7-A779-4150-8A23-769620788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01/06/2021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D6B69D-6A6D-46D7-9247-6D8786BD6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23B34C-8289-404C-89C1-F2CFE31A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72729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47C08C-A037-469D-9175-6CD9A9BCD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B206BB-0C5A-4FDE-97AD-BEA004169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D597A0E-5366-4F3C-906D-4D837DCA8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01/06/2021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B60B17-A9A3-438A-BC73-2BB095D15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5EA45B4-4669-47E6-A940-47AA74F2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04648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B1C1C5-B7DB-4D51-AA60-0D89F16D2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E15F3A-82B0-429C-BBD3-5BB4035E9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65FD89A-FB51-441E-8523-4A0D13754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01/06/2021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B58F63-8D95-41C1-A075-458F2ABBA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8268CA-1EF1-451E-8E7C-E0D4E5A87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65568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B914FD-8C0D-4C63-8DA8-C27299AF4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A2004A-936A-4033-BBA8-3035996B99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EA36CC4-874A-4318-AF04-65582EFCE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86949C5-775B-4802-9F1C-EBEA6EA69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01/06/2021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E06F3C5-72C2-4195-B39A-16E0929BB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F482671-0E4A-43B3-8EEB-B41970B1A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04232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06B6FE-B33E-434B-8BE6-FD2DC04F1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7FE281-181D-4963-A81D-B34FB74B3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1335BEA-C749-4CC1-9F43-D27E7946AC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CAC6391-7BB5-42A9-B799-8871F395A4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5755B27-0FE4-404F-BAA2-392357518F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DD68A48-D429-46FC-A2D5-66EF4583F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01/06/2021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AEDE1CB-98AD-4057-8EAF-B356D6527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D645DF0-B59B-483D-B9A4-ADF565013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85660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7A4307-A259-448D-81FA-20330552A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C273E0D-DD0B-44D1-9D42-605C6050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01/06/2021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F3D9916-9A2E-490A-A59E-00B638DAC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04D0FB-F120-4524-A802-81A0B7571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45592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9EC517A-9D03-4E3F-8154-13E22E373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01/06/2021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1DF4D22-285E-40D2-803F-45F5FBF5B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6AB172-C919-4F2E-BBCB-D397CB97D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63401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2F14A-1130-4688-8D55-BEA41C862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306F9B-2BB8-4EEE-807F-BCC391D83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F87952E-B35D-4F0F-8C82-06BCDB724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0868FA9-D012-4F02-A9AB-62BD863BC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01/06/2021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0B70026-67A4-4473-84D7-BC414D8E8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4892D6-B6A9-4DC2-8C58-0CEAA6A50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18991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B82501-9606-44F5-B6A0-60EC9B82D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D6977DA-B295-4E4B-9C8E-DB4B44511E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BFAF129-44D3-4DB5-88BE-92E85140E2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7E102EA-5C26-40DC-9625-79BC2A649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01/06/2021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0D18A18-73FD-4113-98FB-420463F4A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A241E6B-FB9D-48E2-8A6C-D0DCB6654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5466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E88151F-FF71-43CF-BBBE-E78ADB68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736812-A6C7-42CB-A92A-A9D87FA9B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F48386B-4EC1-4643-91A0-1B587EAF4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E54531-E38D-4558-B438-16E3F9F9DB3E}" type="datetimeFigureOut">
              <a:rPr lang="es-MX" smtClean="0"/>
              <a:t>01/06/2021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0263FB-CAE1-420E-BB76-603829CDFA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89EBA5-DCB9-4CD4-A5BB-97C341543C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1553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8.png"/><Relationship Id="rId5" Type="http://schemas.openxmlformats.org/officeDocument/2006/relationships/hyperlink" Target="http://www.infoplc.net/files/descargas/fatek/Fatek_Ejercicios.pdf" TargetMode="Externa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9.png"/><Relationship Id="rId5" Type="http://schemas.openxmlformats.org/officeDocument/2006/relationships/hyperlink" Target="http://www.infoplc.net/files/descargas/fatek/Fatek_Ejercicios.pdf" TargetMode="External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1.png"/><Relationship Id="rId5" Type="http://schemas.openxmlformats.org/officeDocument/2006/relationships/hyperlink" Target="http://www.infoplc.net/files/descargas/fatek/Fatek_Ejercicios.pdf" TargetMode="External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4.png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hyperlink" Target="https://www.logicbus.com.mx/fatek.php" TargetMode="Externa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12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hyperlink" Target="https://www.logicbus.com.mx/fatek.php" TargetMode="External"/><Relationship Id="rId10" Type="http://schemas.openxmlformats.org/officeDocument/2006/relationships/image" Target="../media/image10.png"/><Relationship Id="rId4" Type="http://schemas.openxmlformats.org/officeDocument/2006/relationships/image" Target="../media/image5.jpe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jpeg"/><Relationship Id="rId5" Type="http://schemas.openxmlformats.org/officeDocument/2006/relationships/image" Target="../media/image11.png"/><Relationship Id="rId4" Type="http://schemas.openxmlformats.org/officeDocument/2006/relationships/hyperlink" Target="https://www.electricalchile.cl/freesoftwaresplc1.ph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hyperlink" Target="https://www.logicbus.com.mx/pdf/catalogos/Catalogo-PLC-Fatek-ESP.pdf" TargetMode="Externa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2.png"/><Relationship Id="rId5" Type="http://schemas.openxmlformats.org/officeDocument/2006/relationships/hyperlink" Target="https://www.electricalchile.cl/plcfatek1.php" TargetMode="Externa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4.png"/><Relationship Id="rId5" Type="http://schemas.openxmlformats.org/officeDocument/2006/relationships/hyperlink" Target="https://www.electricalchile.cl/plcfatek1.php" TargetMode="Externa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5.png"/><Relationship Id="rId5" Type="http://schemas.openxmlformats.org/officeDocument/2006/relationships/hyperlink" Target="https://www.electricalchile.cl/plcfatek1.php" TargetMode="Externa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7.png"/><Relationship Id="rId5" Type="http://schemas.openxmlformats.org/officeDocument/2006/relationships/hyperlink" Target="https://www.electricalchile.cl/plcfatek1.php" TargetMode="Externa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751657-6113-47B1-92D1-6672FCE2B8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20" b="6231"/>
          <a:stretch/>
        </p:blipFill>
        <p:spPr>
          <a:xfrm>
            <a:off x="4522788" y="466725"/>
            <a:ext cx="7183438" cy="4010025"/>
          </a:xfrm>
          <a:prstGeom prst="rect">
            <a:avLst/>
          </a:prstGeom>
        </p:spPr>
      </p:pic>
      <p:pic>
        <p:nvPicPr>
          <p:cNvPr id="1026" name="Picture 2" descr="Programar un PLC Fatek e Instalar Software gratuito Winproladder">
            <a:extLst>
              <a:ext uri="{FF2B5EF4-FFF2-40B4-BE49-F238E27FC236}">
                <a16:creationId xmlns:a16="http://schemas.microsoft.com/office/drawing/2014/main" id="{D34BBDAC-B9F2-454A-8790-0A20B6724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788" y="4104660"/>
            <a:ext cx="7183438" cy="1841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0E4991C-A9C3-4889-9415-468C4E344E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342" y="700052"/>
            <a:ext cx="3257483" cy="3071906"/>
          </a:xfrm>
        </p:spPr>
        <p:txBody>
          <a:bodyPr anchor="t">
            <a:normAutofit/>
          </a:bodyPr>
          <a:lstStyle/>
          <a:p>
            <a:pPr algn="l"/>
            <a:r>
              <a:rPr lang="es-MX" sz="4000" b="1" dirty="0">
                <a:solidFill>
                  <a:srgbClr val="FFFFFF"/>
                </a:solidFill>
              </a:rPr>
              <a:t>“Comparativa de softwares para PLC”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A96B4D3-C2D5-4F5B-B487-EDA3634459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140" y="3771403"/>
            <a:ext cx="2919738" cy="1494117"/>
          </a:xfrm>
        </p:spPr>
        <p:txBody>
          <a:bodyPr anchor="b">
            <a:normAutofit/>
          </a:bodyPr>
          <a:lstStyle/>
          <a:p>
            <a:pPr algn="l"/>
            <a:r>
              <a:rPr lang="es-MX" sz="4000" dirty="0">
                <a:solidFill>
                  <a:srgbClr val="FFFFFF"/>
                </a:solidFill>
              </a:rPr>
              <a:t>FATEK”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5291F3D-8F8A-488D-98DB-D1385BB07D8B}"/>
              </a:ext>
            </a:extLst>
          </p:cNvPr>
          <p:cNvSpPr txBox="1"/>
          <p:nvPr/>
        </p:nvSpPr>
        <p:spPr>
          <a:xfrm>
            <a:off x="4639313" y="632987"/>
            <a:ext cx="63348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/>
              <a:t>ALUMNOS: </a:t>
            </a:r>
          </a:p>
          <a:p>
            <a:pPr algn="ctr"/>
            <a:r>
              <a:rPr lang="es-MX" sz="2000" b="1" dirty="0"/>
              <a:t>LUIS ALFREDO PEREZ AGUILAR </a:t>
            </a:r>
          </a:p>
          <a:p>
            <a:pPr algn="ctr"/>
            <a:r>
              <a:rPr lang="es-MX" sz="2000" b="1" dirty="0"/>
              <a:t>JOSE MIGUEL RODRIGUEZ GARCIA</a:t>
            </a:r>
          </a:p>
          <a:p>
            <a:pPr algn="ctr"/>
            <a:r>
              <a:rPr lang="es-MX" sz="2000" b="1" dirty="0"/>
              <a:t>JORGE DANIEL CORCHADO GARIBAY</a:t>
            </a:r>
          </a:p>
          <a:p>
            <a:pPr algn="ctr"/>
            <a:r>
              <a:rPr lang="es-MX" sz="2000" b="1" dirty="0"/>
              <a:t>MONSERRAT RANGEL OLGUIN</a:t>
            </a:r>
          </a:p>
          <a:p>
            <a:pPr algn="ctr"/>
            <a:r>
              <a:rPr lang="es-MX" sz="2000" b="1" dirty="0"/>
              <a:t>MORALES CRUZ ORLANDO ISRAEL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7F2BFA3F-D93F-4580-AA51-BC8D1074D31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7" t="34132" r="67833" b="30017"/>
          <a:stretch/>
        </p:blipFill>
        <p:spPr>
          <a:xfrm>
            <a:off x="9730877" y="66640"/>
            <a:ext cx="2354297" cy="1695862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3E95517E-3B75-430A-A557-9B2764FB61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4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66"/>
    </mc:Choice>
    <mc:Fallback xmlns="">
      <p:transition spd="slow" advTm="148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E20FA99-AAAC-4AF3-9FAE-70742032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3D3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9573BE85-6043-4C3A-A7DD-483A0A5F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Fatek México - fabricante y desarrollador de controladores de lógica programable para plc">
            <a:extLst>
              <a:ext uri="{FF2B5EF4-FFF2-40B4-BE49-F238E27FC236}">
                <a16:creationId xmlns:a16="http://schemas.microsoft.com/office/drawing/2014/main" id="{BCB97DC9-81B2-4B2E-AC4B-6B45A7ACF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1364" y="2497208"/>
            <a:ext cx="3113280" cy="186358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89E588-0E85-493C-879E-FBB62C11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2740" y="330807"/>
            <a:ext cx="6586728" cy="3665220"/>
          </a:xfrm>
        </p:spPr>
        <p:txBody>
          <a:bodyPr>
            <a:noAutofit/>
          </a:bodyPr>
          <a:lstStyle/>
          <a:p>
            <a:r>
              <a:rPr lang="es-MX" sz="2500" b="1" dirty="0"/>
              <a:t>PRACTICA 1: </a:t>
            </a:r>
          </a:p>
          <a:p>
            <a:pPr marL="0" indent="0">
              <a:buNone/>
            </a:pPr>
            <a:endParaRPr lang="es-MX" sz="25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A005D0-8CE2-4684-85A4-211E930989D8}"/>
              </a:ext>
            </a:extLst>
          </p:cNvPr>
          <p:cNvSpPr txBox="1"/>
          <p:nvPr/>
        </p:nvSpPr>
        <p:spPr>
          <a:xfrm>
            <a:off x="6870192" y="6432182"/>
            <a:ext cx="532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Fuente: </a:t>
            </a:r>
            <a:r>
              <a:rPr lang="es-MX" dirty="0">
                <a:hlinkClick r:id="rId5"/>
              </a:rPr>
              <a:t>Curso PLC FATEK(ejercicios).</a:t>
            </a:r>
            <a:r>
              <a:rPr lang="es-MX" dirty="0" err="1">
                <a:hlinkClick r:id="rId5"/>
              </a:rPr>
              <a:t>qxd</a:t>
            </a:r>
            <a:r>
              <a:rPr lang="es-MX" dirty="0">
                <a:hlinkClick r:id="rId5"/>
              </a:rPr>
              <a:t> (infoplc.net)</a:t>
            </a:r>
            <a:endParaRPr lang="es-MX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E9CDAEB-89B1-4B9C-AE96-AC891105AC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685" t="25193" r="25719" b="9934"/>
          <a:stretch/>
        </p:blipFill>
        <p:spPr>
          <a:xfrm>
            <a:off x="5052308" y="989556"/>
            <a:ext cx="6997729" cy="525199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76304F4-487A-4752-905D-EE6B631D7A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60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66"/>
    </mc:Choice>
    <mc:Fallback xmlns="">
      <p:transition spd="slow" advTm="443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E20FA99-AAAC-4AF3-9FAE-70742032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3D3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9573BE85-6043-4C3A-A7DD-483A0A5F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Fatek México - fabricante y desarrollador de controladores de lógica programable para plc">
            <a:extLst>
              <a:ext uri="{FF2B5EF4-FFF2-40B4-BE49-F238E27FC236}">
                <a16:creationId xmlns:a16="http://schemas.microsoft.com/office/drawing/2014/main" id="{BCB97DC9-81B2-4B2E-AC4B-6B45A7ACF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1364" y="2497208"/>
            <a:ext cx="3113280" cy="186358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89E588-0E85-493C-879E-FBB62C11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2740" y="330807"/>
            <a:ext cx="6586728" cy="3665220"/>
          </a:xfrm>
        </p:spPr>
        <p:txBody>
          <a:bodyPr>
            <a:noAutofit/>
          </a:bodyPr>
          <a:lstStyle/>
          <a:p>
            <a:r>
              <a:rPr lang="es-MX" sz="2500" b="1" dirty="0"/>
              <a:t>PRACTICA 1: </a:t>
            </a:r>
          </a:p>
          <a:p>
            <a:pPr marL="0" indent="0">
              <a:buNone/>
            </a:pPr>
            <a:endParaRPr lang="es-MX" sz="25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A005D0-8CE2-4684-85A4-211E930989D8}"/>
              </a:ext>
            </a:extLst>
          </p:cNvPr>
          <p:cNvSpPr txBox="1"/>
          <p:nvPr/>
        </p:nvSpPr>
        <p:spPr>
          <a:xfrm>
            <a:off x="6870192" y="6432182"/>
            <a:ext cx="532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Fuente: </a:t>
            </a:r>
            <a:r>
              <a:rPr lang="es-MX" dirty="0">
                <a:hlinkClick r:id="rId5"/>
              </a:rPr>
              <a:t>Curso PLC FATEK(ejercicios).</a:t>
            </a:r>
            <a:r>
              <a:rPr lang="es-MX" dirty="0" err="1">
                <a:hlinkClick r:id="rId5"/>
              </a:rPr>
              <a:t>qxd</a:t>
            </a:r>
            <a:r>
              <a:rPr lang="es-MX" dirty="0">
                <a:hlinkClick r:id="rId5"/>
              </a:rPr>
              <a:t> (infoplc.net)</a:t>
            </a:r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3F8E121-5227-4539-BB18-7C0AC1A2C1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1644" b="22909"/>
          <a:stretch/>
        </p:blipFill>
        <p:spPr>
          <a:xfrm>
            <a:off x="4636008" y="752156"/>
            <a:ext cx="7414030" cy="350218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260CDAA-C4AE-4888-8B09-FC2AC286E86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767" t="14595" r="12671" b="46529"/>
          <a:stretch/>
        </p:blipFill>
        <p:spPr>
          <a:xfrm>
            <a:off x="5749410" y="4254341"/>
            <a:ext cx="5681226" cy="212041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116DA2D-FB6A-4825-B7A9-2B585E876D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9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191"/>
    </mc:Choice>
    <mc:Fallback xmlns="">
      <p:transition spd="slow" advTm="681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E20FA99-AAAC-4AF3-9FAE-70742032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3D3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9573BE85-6043-4C3A-A7DD-483A0A5F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Fatek México - fabricante y desarrollador de controladores de lógica programable para plc">
            <a:extLst>
              <a:ext uri="{FF2B5EF4-FFF2-40B4-BE49-F238E27FC236}">
                <a16:creationId xmlns:a16="http://schemas.microsoft.com/office/drawing/2014/main" id="{BCB97DC9-81B2-4B2E-AC4B-6B45A7ACF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1364" y="2497208"/>
            <a:ext cx="3113280" cy="186358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89E588-0E85-493C-879E-FBB62C11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2740" y="330807"/>
            <a:ext cx="6586728" cy="3665220"/>
          </a:xfrm>
        </p:spPr>
        <p:txBody>
          <a:bodyPr>
            <a:noAutofit/>
          </a:bodyPr>
          <a:lstStyle/>
          <a:p>
            <a:r>
              <a:rPr lang="es-MX" sz="2500" b="1" dirty="0"/>
              <a:t>PRACTICA 1: </a:t>
            </a:r>
          </a:p>
          <a:p>
            <a:pPr marL="0" indent="0">
              <a:buNone/>
            </a:pPr>
            <a:endParaRPr lang="es-MX" sz="25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A005D0-8CE2-4684-85A4-211E930989D8}"/>
              </a:ext>
            </a:extLst>
          </p:cNvPr>
          <p:cNvSpPr txBox="1"/>
          <p:nvPr/>
        </p:nvSpPr>
        <p:spPr>
          <a:xfrm>
            <a:off x="6870192" y="6432182"/>
            <a:ext cx="532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Fuente: </a:t>
            </a:r>
            <a:r>
              <a:rPr lang="es-MX" dirty="0">
                <a:hlinkClick r:id="rId5"/>
              </a:rPr>
              <a:t>Curso PLC FATEK(ejercicios).</a:t>
            </a:r>
            <a:r>
              <a:rPr lang="es-MX" dirty="0" err="1">
                <a:hlinkClick r:id="rId5"/>
              </a:rPr>
              <a:t>qxd</a:t>
            </a:r>
            <a:r>
              <a:rPr lang="es-MX" dirty="0">
                <a:hlinkClick r:id="rId5"/>
              </a:rPr>
              <a:t> (infoplc.net)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9CD25B2-67F7-4352-848F-A5E25C0A4C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657" t="15509" r="13904" b="22909"/>
          <a:stretch/>
        </p:blipFill>
        <p:spPr>
          <a:xfrm>
            <a:off x="4701436" y="701457"/>
            <a:ext cx="7490564" cy="365933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498825C-CDE2-4841-BA06-E7FB1E440B0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835" t="15691" r="12980" b="48492"/>
          <a:stretch/>
        </p:blipFill>
        <p:spPr>
          <a:xfrm>
            <a:off x="4999952" y="4227203"/>
            <a:ext cx="6499516" cy="2071391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D4395BF-7129-4180-9853-C8FA89DB04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11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666"/>
    </mc:Choice>
    <mc:Fallback xmlns="">
      <p:transition spd="slow" advTm="45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E20FA99-AAAC-4AF3-9FAE-70742032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3D3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9573BE85-6043-4C3A-A7DD-483A0A5F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Fatek México - fabricante y desarrollador de controladores de lógica programable para plc">
            <a:extLst>
              <a:ext uri="{FF2B5EF4-FFF2-40B4-BE49-F238E27FC236}">
                <a16:creationId xmlns:a16="http://schemas.microsoft.com/office/drawing/2014/main" id="{BCB97DC9-81B2-4B2E-AC4B-6B45A7ACF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1364" y="2497208"/>
            <a:ext cx="3113280" cy="186358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89E588-0E85-493C-879E-FBB62C11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044" y="1596389"/>
            <a:ext cx="6586728" cy="36652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MX" sz="8000" dirty="0"/>
              <a:t>GRACIAS POR SU ATENCION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3CE2CDC-FBCD-4649-8FDA-C7446A5849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65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8"/>
    </mc:Choice>
    <mc:Fallback xmlns="">
      <p:transition spd="slow" advTm="120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E20FA99-AAAC-4AF3-9FAE-70742032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3D3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9573BE85-6043-4C3A-A7DD-483A0A5F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Fatek México - fabricante y desarrollador de controladores de lógica programable para plc">
            <a:extLst>
              <a:ext uri="{FF2B5EF4-FFF2-40B4-BE49-F238E27FC236}">
                <a16:creationId xmlns:a16="http://schemas.microsoft.com/office/drawing/2014/main" id="{BCB97DC9-81B2-4B2E-AC4B-6B45A7ACF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1364" y="2497208"/>
            <a:ext cx="3113280" cy="186358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89E588-0E85-493C-879E-FBB62C11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2740" y="1341121"/>
            <a:ext cx="6586728" cy="3665220"/>
          </a:xfrm>
        </p:spPr>
        <p:txBody>
          <a:bodyPr>
            <a:noAutofit/>
          </a:bodyPr>
          <a:lstStyle/>
          <a:p>
            <a:pPr algn="just"/>
            <a:r>
              <a:rPr lang="es-MX" sz="2500" dirty="0"/>
              <a:t>FATEK Automation corp. Fue establecida en 1992 en Taiwán por un grupo de ingenieros que se dedicaban al diseño y desarrollo de PLC.</a:t>
            </a:r>
          </a:p>
          <a:p>
            <a:pPr algn="just"/>
            <a:r>
              <a:rPr lang="es-MX" sz="2500" dirty="0"/>
              <a:t>Desde su creación se han proporcionado productos de control automático, de gran calidad, funciones y facilidad de uso.</a:t>
            </a:r>
          </a:p>
          <a:p>
            <a:pPr algn="just"/>
            <a:r>
              <a:rPr lang="es-MX" sz="2500" dirty="0"/>
              <a:t>Son reconocidos en la industria por su calidad y confiabilidad.</a:t>
            </a:r>
          </a:p>
          <a:p>
            <a:pPr algn="just"/>
            <a:r>
              <a:rPr lang="es-MX" sz="2500" dirty="0"/>
              <a:t>Cuentan con bastantes productos como: PLC, HMI, soluciones IoT, software, servidor OPC Y fuente de alimentación.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A005D0-8CE2-4684-85A4-211E930989D8}"/>
              </a:ext>
            </a:extLst>
          </p:cNvPr>
          <p:cNvSpPr txBox="1"/>
          <p:nvPr/>
        </p:nvSpPr>
        <p:spPr>
          <a:xfrm>
            <a:off x="6870192" y="6432182"/>
            <a:ext cx="532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Fuente: </a:t>
            </a:r>
            <a:r>
              <a:rPr lang="es-MX" dirty="0">
                <a:hlinkClick r:id="rId5"/>
              </a:rPr>
              <a:t>Fatek México PLCs - Marca Exclusiva </a:t>
            </a:r>
            <a:r>
              <a:rPr lang="es-MX" dirty="0" err="1">
                <a:hlinkClick r:id="rId5"/>
              </a:rPr>
              <a:t>Logicbus</a:t>
            </a:r>
            <a:r>
              <a:rPr lang="es-MX" dirty="0"/>
              <a:t> 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620F515-8561-49BB-A346-743E881946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69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20"/>
    </mc:Choice>
    <mc:Fallback xmlns="">
      <p:transition spd="slow" advTm="40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E20FA99-AAAC-4AF3-9FAE-70742032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3D3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9573BE85-6043-4C3A-A7DD-483A0A5F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Fatek México - fabricante y desarrollador de controladores de lógica programable para plc">
            <a:extLst>
              <a:ext uri="{FF2B5EF4-FFF2-40B4-BE49-F238E27FC236}">
                <a16:creationId xmlns:a16="http://schemas.microsoft.com/office/drawing/2014/main" id="{BCB97DC9-81B2-4B2E-AC4B-6B45A7ACF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1364" y="2497208"/>
            <a:ext cx="3113280" cy="186358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2A005D0-8CE2-4684-85A4-211E930989D8}"/>
              </a:ext>
            </a:extLst>
          </p:cNvPr>
          <p:cNvSpPr txBox="1"/>
          <p:nvPr/>
        </p:nvSpPr>
        <p:spPr>
          <a:xfrm>
            <a:off x="6870192" y="6432182"/>
            <a:ext cx="532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/>
              <a:t>Fuente: </a:t>
            </a:r>
            <a:r>
              <a:rPr lang="es-MX">
                <a:hlinkClick r:id="rId5"/>
              </a:rPr>
              <a:t>Fatek México PLCs - Marca Exclusiva Logicbus</a:t>
            </a:r>
            <a:r>
              <a:rPr lang="es-MX"/>
              <a:t> </a:t>
            </a:r>
            <a:endParaRPr lang="es-MX" dirty="0"/>
          </a:p>
        </p:txBody>
      </p:sp>
      <p:pic>
        <p:nvPicPr>
          <p:cNvPr id="3074" name="Picture 2" descr="PLCs">
            <a:extLst>
              <a:ext uri="{FF2B5EF4-FFF2-40B4-BE49-F238E27FC236}">
                <a16:creationId xmlns:a16="http://schemas.microsoft.com/office/drawing/2014/main" id="{FADC7377-14CB-4A8A-9489-9DEE5A68A8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008" y="56486"/>
            <a:ext cx="3089543" cy="217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6A21DF8-E4A5-42FA-84F8-A2A96EF3757C}"/>
              </a:ext>
            </a:extLst>
          </p:cNvPr>
          <p:cNvSpPr txBox="1"/>
          <p:nvPr/>
        </p:nvSpPr>
        <p:spPr>
          <a:xfrm>
            <a:off x="5143500" y="2127876"/>
            <a:ext cx="2412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PLCs</a:t>
            </a:r>
          </a:p>
        </p:txBody>
      </p:sp>
      <p:pic>
        <p:nvPicPr>
          <p:cNvPr id="3076" name="Picture 4" descr="HMIs">
            <a:extLst>
              <a:ext uri="{FF2B5EF4-FFF2-40B4-BE49-F238E27FC236}">
                <a16:creationId xmlns:a16="http://schemas.microsoft.com/office/drawing/2014/main" id="{19807D97-0347-411E-BDAB-E03C0E3E4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384" y="405954"/>
            <a:ext cx="2448956" cy="172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2" name="CuadroTexto 191">
            <a:extLst>
              <a:ext uri="{FF2B5EF4-FFF2-40B4-BE49-F238E27FC236}">
                <a16:creationId xmlns:a16="http://schemas.microsoft.com/office/drawing/2014/main" id="{0D7D661D-EFC2-4746-8B8C-E22746EAB8E6}"/>
              </a:ext>
            </a:extLst>
          </p:cNvPr>
          <p:cNvSpPr txBox="1"/>
          <p:nvPr/>
        </p:nvSpPr>
        <p:spPr>
          <a:xfrm>
            <a:off x="8823846" y="1943210"/>
            <a:ext cx="2412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 err="1"/>
              <a:t>HMIs</a:t>
            </a:r>
            <a:endParaRPr lang="es-MX" b="1" dirty="0"/>
          </a:p>
        </p:txBody>
      </p:sp>
      <p:pic>
        <p:nvPicPr>
          <p:cNvPr id="3078" name="Picture 6" descr="SCADA">
            <a:extLst>
              <a:ext uri="{FF2B5EF4-FFF2-40B4-BE49-F238E27FC236}">
                <a16:creationId xmlns:a16="http://schemas.microsoft.com/office/drawing/2014/main" id="{0AEB0BE6-10E6-4021-A33D-526A50AAE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144" y="3239215"/>
            <a:ext cx="2712720" cy="190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5" name="CuadroTexto 194">
            <a:extLst>
              <a:ext uri="{FF2B5EF4-FFF2-40B4-BE49-F238E27FC236}">
                <a16:creationId xmlns:a16="http://schemas.microsoft.com/office/drawing/2014/main" id="{0B84E4FF-D3C1-42C2-B203-1BF0F15D5953}"/>
              </a:ext>
            </a:extLst>
          </p:cNvPr>
          <p:cNvSpPr txBox="1"/>
          <p:nvPr/>
        </p:nvSpPr>
        <p:spPr>
          <a:xfrm>
            <a:off x="4457698" y="5135137"/>
            <a:ext cx="2412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SCADA</a:t>
            </a:r>
          </a:p>
        </p:txBody>
      </p:sp>
      <p:pic>
        <p:nvPicPr>
          <p:cNvPr id="3082" name="Picture 10" descr="Servicios IoT">
            <a:extLst>
              <a:ext uri="{FF2B5EF4-FFF2-40B4-BE49-F238E27FC236}">
                <a16:creationId xmlns:a16="http://schemas.microsoft.com/office/drawing/2014/main" id="{AF515A76-7E7B-4C17-8B2C-6027809E8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192" y="3239215"/>
            <a:ext cx="2320377" cy="1329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8" name="CuadroTexto 197">
            <a:extLst>
              <a:ext uri="{FF2B5EF4-FFF2-40B4-BE49-F238E27FC236}">
                <a16:creationId xmlns:a16="http://schemas.microsoft.com/office/drawing/2014/main" id="{B6C74BF6-1560-480F-A795-76C7927DBE69}"/>
              </a:ext>
            </a:extLst>
          </p:cNvPr>
          <p:cNvSpPr txBox="1"/>
          <p:nvPr/>
        </p:nvSpPr>
        <p:spPr>
          <a:xfrm>
            <a:off x="6778075" y="4935549"/>
            <a:ext cx="2412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Servicios IoT</a:t>
            </a:r>
          </a:p>
        </p:txBody>
      </p:sp>
      <p:pic>
        <p:nvPicPr>
          <p:cNvPr id="3086" name="Picture 14" descr="Software">
            <a:extLst>
              <a:ext uri="{FF2B5EF4-FFF2-40B4-BE49-F238E27FC236}">
                <a16:creationId xmlns:a16="http://schemas.microsoft.com/office/drawing/2014/main" id="{06B47AF3-065C-4403-9781-5C7BEDF47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834" y="3255862"/>
            <a:ext cx="2886386" cy="190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" name="CuadroTexto 203">
            <a:extLst>
              <a:ext uri="{FF2B5EF4-FFF2-40B4-BE49-F238E27FC236}">
                <a16:creationId xmlns:a16="http://schemas.microsoft.com/office/drawing/2014/main" id="{F6E78AA8-71EA-4445-B457-1F9EE68CACED}"/>
              </a:ext>
            </a:extLst>
          </p:cNvPr>
          <p:cNvSpPr txBox="1"/>
          <p:nvPr/>
        </p:nvSpPr>
        <p:spPr>
          <a:xfrm>
            <a:off x="9582235" y="5232916"/>
            <a:ext cx="2412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Software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7B7CF99-DD17-4EA3-94A2-2356B8F3565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7575" t="33683" r="59203" b="60929"/>
          <a:stretch/>
        </p:blipFill>
        <p:spPr>
          <a:xfrm>
            <a:off x="9766781" y="3795887"/>
            <a:ext cx="1469559" cy="1381763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8C826E43-F4EC-4525-842A-46206ECD89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37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873"/>
    </mc:Choice>
    <mc:Fallback xmlns="">
      <p:transition spd="slow" advTm="1068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4C6B5652-C661-4C58-B937-F0F490F7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0B936867-6407-43FB-9DE6-1B0879D0C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CD0B258-678B-4A8C-894F-848AF24A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C8D58395-74AF-401A-AF2F-76B6FCF7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2F003F3F-F118-41D2-AA3F-74DB0D19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A005D0-8CE2-4684-85A4-211E930989D8}"/>
              </a:ext>
            </a:extLst>
          </p:cNvPr>
          <p:cNvSpPr txBox="1"/>
          <p:nvPr/>
        </p:nvSpPr>
        <p:spPr>
          <a:xfrm>
            <a:off x="4037824" y="6334576"/>
            <a:ext cx="12427175" cy="660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Fuente: </a:t>
            </a:r>
            <a:r>
              <a:rPr lang="es-MX" sz="1500" dirty="0">
                <a:hlinkClick r:id="rId4"/>
              </a:rPr>
              <a:t>Descarga Softwares de PLC Gratuitos o Versiones DEMO para Simulación (electricalchile.cl</a:t>
            </a:r>
            <a:r>
              <a:rPr lang="es-MX" sz="2000" dirty="0">
                <a:hlinkClick r:id="rId4"/>
              </a:rPr>
              <a:t>)</a:t>
            </a:r>
            <a:endParaRPr lang="en-US" sz="2000" dirty="0"/>
          </a:p>
        </p:txBody>
      </p:sp>
      <p:pic>
        <p:nvPicPr>
          <p:cNvPr id="18" name="Imagen 17" descr="Un luz de freno arriba de un calle&#10;&#10;Descripción generada automáticamente con confianza media">
            <a:extLst>
              <a:ext uri="{FF2B5EF4-FFF2-40B4-BE49-F238E27FC236}">
                <a16:creationId xmlns:a16="http://schemas.microsoft.com/office/drawing/2014/main" id="{2F9D6E15-763E-4D00-81D2-C1BEAFBE36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930" t="32376" r="58164" b="57602"/>
          <a:stretch/>
        </p:blipFill>
        <p:spPr>
          <a:xfrm>
            <a:off x="9494899" y="10138"/>
            <a:ext cx="2697101" cy="2573771"/>
          </a:xfrm>
          <a:prstGeom prst="rect">
            <a:avLst/>
          </a:prstGeom>
        </p:spPr>
      </p:pic>
      <p:pic>
        <p:nvPicPr>
          <p:cNvPr id="2050" name="Picture 2" descr="Fatek México - fabricante y desarrollador de controladores de lógica programable para plc">
            <a:extLst>
              <a:ext uri="{FF2B5EF4-FFF2-40B4-BE49-F238E27FC236}">
                <a16:creationId xmlns:a16="http://schemas.microsoft.com/office/drawing/2014/main" id="{BCB97DC9-81B2-4B2E-AC4B-6B45A7ACF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5823" y="2583909"/>
            <a:ext cx="2823586" cy="169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C18328F9-8DBE-4749-8736-854E78CC38BC}"/>
              </a:ext>
            </a:extLst>
          </p:cNvPr>
          <p:cNvSpPr txBox="1"/>
          <p:nvPr/>
        </p:nvSpPr>
        <p:spPr>
          <a:xfrm>
            <a:off x="4702308" y="2721070"/>
            <a:ext cx="690372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 </a:t>
            </a:r>
            <a:r>
              <a:rPr lang="es-MX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PLC Fatek</a:t>
            </a:r>
            <a:r>
              <a:rPr lang="es-MX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es un PLC muy amigable y de Software gratuito que es utilizado para tareas mayormente Simples; es económico y posee confiabilidad.</a:t>
            </a:r>
          </a:p>
          <a:p>
            <a:pPr algn="just"/>
            <a:br>
              <a:rPr lang="es-MX" dirty="0"/>
            </a:br>
            <a:r>
              <a:rPr lang="es-MX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Nombre Software:</a:t>
            </a:r>
            <a:r>
              <a:rPr lang="es-MX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Winproladder</a:t>
            </a:r>
            <a:endParaRPr lang="es-MX" b="0" i="0" dirty="0"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pPr algn="just"/>
            <a:br>
              <a:rPr lang="es-MX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s-MX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Precio:</a:t>
            </a:r>
            <a:r>
              <a:rPr lang="es-MX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GRATIS</a:t>
            </a:r>
            <a:endParaRPr lang="es-MX" b="0" i="0" dirty="0"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pPr algn="just"/>
            <a:br>
              <a:rPr lang="es-MX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s-MX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PLCs Compatibles:</a:t>
            </a:r>
            <a:r>
              <a:rPr lang="es-MX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PLCs Fatek FBs Series</a:t>
            </a:r>
            <a:endParaRPr lang="es-MX" b="0" i="0" dirty="0"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889B4E5-108B-419C-8D23-70AAC01A6F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75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85"/>
    </mc:Choice>
    <mc:Fallback xmlns="">
      <p:transition spd="slow" advTm="349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E20FA99-AAAC-4AF3-9FAE-70742032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3D3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9573BE85-6043-4C3A-A7DD-483A0A5F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Fatek México - fabricante y desarrollador de controladores de lógica programable para plc">
            <a:extLst>
              <a:ext uri="{FF2B5EF4-FFF2-40B4-BE49-F238E27FC236}">
                <a16:creationId xmlns:a16="http://schemas.microsoft.com/office/drawing/2014/main" id="{BCB97DC9-81B2-4B2E-AC4B-6B45A7ACF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1364" y="2497208"/>
            <a:ext cx="3113280" cy="186358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89E588-0E85-493C-879E-FBB62C11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2740" y="664598"/>
            <a:ext cx="6586728" cy="3665220"/>
          </a:xfrm>
        </p:spPr>
        <p:txBody>
          <a:bodyPr>
            <a:noAutofit/>
          </a:bodyPr>
          <a:lstStyle/>
          <a:p>
            <a:r>
              <a:rPr lang="es-MX" sz="2500" b="1" dirty="0"/>
              <a:t>VENTAJAS </a:t>
            </a:r>
          </a:p>
          <a:p>
            <a:r>
              <a:rPr lang="es-MX" sz="2500" dirty="0"/>
              <a:t>Confiabilidad</a:t>
            </a:r>
          </a:p>
          <a:p>
            <a:r>
              <a:rPr lang="es-MX" sz="2500" dirty="0"/>
              <a:t>Gratis </a:t>
            </a:r>
          </a:p>
          <a:p>
            <a:r>
              <a:rPr lang="es-MX" sz="2500" dirty="0"/>
              <a:t>Fácil de usar </a:t>
            </a:r>
          </a:p>
          <a:p>
            <a:r>
              <a:rPr lang="es-MX" sz="2500" dirty="0"/>
              <a:t>Facilita el aprendizaje</a:t>
            </a:r>
          </a:p>
          <a:p>
            <a:r>
              <a:rPr lang="es-MX" sz="2500" dirty="0"/>
              <a:t>Es compatible con varios modelos de PLC</a:t>
            </a:r>
          </a:p>
          <a:p>
            <a:pPr marL="0" indent="0">
              <a:buNone/>
            </a:pPr>
            <a:endParaRPr lang="es-MX" sz="25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A005D0-8CE2-4684-85A4-211E930989D8}"/>
              </a:ext>
            </a:extLst>
          </p:cNvPr>
          <p:cNvSpPr txBox="1"/>
          <p:nvPr/>
        </p:nvSpPr>
        <p:spPr>
          <a:xfrm>
            <a:off x="6870192" y="6432182"/>
            <a:ext cx="532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Fuente: </a:t>
            </a:r>
            <a:r>
              <a:rPr lang="es-MX" dirty="0">
                <a:hlinkClick r:id="rId5"/>
              </a:rPr>
              <a:t>Catalogo-PLC-Fatek-ESP.pdf (logicbus.com.mx)</a:t>
            </a:r>
            <a:endParaRPr lang="es-MX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2916CCA-254F-4B16-9B20-3E0054AAB37D}"/>
              </a:ext>
            </a:extLst>
          </p:cNvPr>
          <p:cNvSpPr txBox="1"/>
          <p:nvPr/>
        </p:nvSpPr>
        <p:spPr>
          <a:xfrm>
            <a:off x="4912740" y="4329818"/>
            <a:ext cx="6093912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500" b="1" dirty="0"/>
              <a:t>DESVENTAJAS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500" dirty="0"/>
              <a:t>El software puede dañar tu pc.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2500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CD1B2C7D-3765-4446-8226-8FC6498F96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0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671"/>
    </mc:Choice>
    <mc:Fallback xmlns="">
      <p:transition spd="slow" advTm="416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E20FA99-AAAC-4AF3-9FAE-70742032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3D3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9573BE85-6043-4C3A-A7DD-483A0A5F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Fatek México - fabricante y desarrollador de controladores de lógica programable para plc">
            <a:extLst>
              <a:ext uri="{FF2B5EF4-FFF2-40B4-BE49-F238E27FC236}">
                <a16:creationId xmlns:a16="http://schemas.microsoft.com/office/drawing/2014/main" id="{BCB97DC9-81B2-4B2E-AC4B-6B45A7ACF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1364" y="2497208"/>
            <a:ext cx="3113280" cy="186358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89E588-0E85-493C-879E-FBB62C11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2740" y="243841"/>
            <a:ext cx="6586728" cy="3665220"/>
          </a:xfrm>
        </p:spPr>
        <p:txBody>
          <a:bodyPr>
            <a:noAutofit/>
          </a:bodyPr>
          <a:lstStyle/>
          <a:p>
            <a:r>
              <a:rPr lang="es-MX" sz="2500" b="1" dirty="0"/>
              <a:t>PASOS PARA PROGRAMAR EN FATEK</a:t>
            </a:r>
          </a:p>
          <a:p>
            <a:pPr algn="just"/>
            <a:r>
              <a:rPr lang="es-MX" sz="2500" dirty="0"/>
              <a:t>1.  TENEMOS QUE CREAR NUESTRO PROYECTO Y PROGRAMA, EN DONDE SELECIONAREMOS EL TIPO DE CPU QUE SE UTILIZARA.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A005D0-8CE2-4684-85A4-211E930989D8}"/>
              </a:ext>
            </a:extLst>
          </p:cNvPr>
          <p:cNvSpPr txBox="1"/>
          <p:nvPr/>
        </p:nvSpPr>
        <p:spPr>
          <a:xfrm>
            <a:off x="4448556" y="6488668"/>
            <a:ext cx="963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Fuente: </a:t>
            </a:r>
            <a:r>
              <a:rPr lang="es-MX" sz="1600" dirty="0">
                <a:hlinkClick r:id="rId5"/>
              </a:rPr>
              <a:t>Programar un PLC Fatek e Instalar Software gratuito Winproladder (electricalchile.cl</a:t>
            </a:r>
            <a:r>
              <a:rPr lang="es-MX" dirty="0">
                <a:hlinkClick r:id="rId5"/>
              </a:rPr>
              <a:t>)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C5877D7-EE37-4038-8233-C224376400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0000" b="56670"/>
          <a:stretch/>
        </p:blipFill>
        <p:spPr>
          <a:xfrm>
            <a:off x="4912740" y="1943935"/>
            <a:ext cx="6586728" cy="320922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73C5568-DB49-4D2C-9E36-52AC479ACD4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250" t="28335" r="28938" b="29990"/>
          <a:stretch/>
        </p:blipFill>
        <p:spPr>
          <a:xfrm>
            <a:off x="7140192" y="3548546"/>
            <a:ext cx="4636008" cy="25979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7E41C45-323F-4A68-9923-6293F8B642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5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60"/>
    </mc:Choice>
    <mc:Fallback xmlns="">
      <p:transition spd="slow" advTm="40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E20FA99-AAAC-4AF3-9FAE-70742032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3D3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9573BE85-6043-4C3A-A7DD-483A0A5F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Fatek México - fabricante y desarrollador de controladores de lógica programable para plc">
            <a:extLst>
              <a:ext uri="{FF2B5EF4-FFF2-40B4-BE49-F238E27FC236}">
                <a16:creationId xmlns:a16="http://schemas.microsoft.com/office/drawing/2014/main" id="{BCB97DC9-81B2-4B2E-AC4B-6B45A7ACF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1364" y="2497208"/>
            <a:ext cx="3113280" cy="186358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89E588-0E85-493C-879E-FBB62C11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2740" y="243841"/>
            <a:ext cx="6586728" cy="3665220"/>
          </a:xfrm>
        </p:spPr>
        <p:txBody>
          <a:bodyPr>
            <a:noAutofit/>
          </a:bodyPr>
          <a:lstStyle/>
          <a:p>
            <a:r>
              <a:rPr lang="es-MX" sz="2500" dirty="0"/>
              <a:t>2.  AHORA EMPEZAMOS AGREGAR LAS INSTRUCCIONES DEL PROGRAMA A PARTIR DE NA ES : “X0” Y NC ES: “X1” Y UNA SALIDA O ACTUADOR COMO “Y0”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A005D0-8CE2-4684-85A4-211E930989D8}"/>
              </a:ext>
            </a:extLst>
          </p:cNvPr>
          <p:cNvSpPr txBox="1"/>
          <p:nvPr/>
        </p:nvSpPr>
        <p:spPr>
          <a:xfrm>
            <a:off x="4448556" y="6488668"/>
            <a:ext cx="963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Fuente: </a:t>
            </a:r>
            <a:r>
              <a:rPr lang="es-MX" sz="1600" dirty="0">
                <a:hlinkClick r:id="rId5"/>
              </a:rPr>
              <a:t>Programar un PLC Fatek e Instalar Software gratuito Winproladder (electricalchile.cl</a:t>
            </a:r>
            <a:r>
              <a:rPr lang="es-MX" dirty="0">
                <a:hlinkClick r:id="rId5"/>
              </a:rPr>
              <a:t>)</a:t>
            </a:r>
            <a:endParaRPr lang="es-MX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AEFC3B2-C109-4E48-859D-3DFE876536F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2063" b="59338"/>
          <a:stretch/>
        </p:blipFill>
        <p:spPr>
          <a:xfrm>
            <a:off x="4762427" y="1940939"/>
            <a:ext cx="7279260" cy="3269887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8A73B307-36B1-4917-8703-7010E6752014}"/>
              </a:ext>
            </a:extLst>
          </p:cNvPr>
          <p:cNvSpPr/>
          <p:nvPr/>
        </p:nvSpPr>
        <p:spPr>
          <a:xfrm>
            <a:off x="4720961" y="2937540"/>
            <a:ext cx="3681096" cy="3067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5C41FD31-4E8B-47F1-A4E1-87EB5F770C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0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310"/>
    </mc:Choice>
    <mc:Fallback xmlns="">
      <p:transition spd="slow" advTm="30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E20FA99-AAAC-4AF3-9FAE-70742032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3D3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9573BE85-6043-4C3A-A7DD-483A0A5F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Fatek México - fabricante y desarrollador de controladores de lógica programable para plc">
            <a:extLst>
              <a:ext uri="{FF2B5EF4-FFF2-40B4-BE49-F238E27FC236}">
                <a16:creationId xmlns:a16="http://schemas.microsoft.com/office/drawing/2014/main" id="{BCB97DC9-81B2-4B2E-AC4B-6B45A7ACF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1364" y="2497208"/>
            <a:ext cx="3113280" cy="186358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89E588-0E85-493C-879E-FBB62C11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2740" y="243841"/>
            <a:ext cx="6586728" cy="3665220"/>
          </a:xfrm>
        </p:spPr>
        <p:txBody>
          <a:bodyPr>
            <a:noAutofit/>
          </a:bodyPr>
          <a:lstStyle/>
          <a:p>
            <a:r>
              <a:rPr lang="es-MX" sz="2500" dirty="0"/>
              <a:t>2.  YA QUE TIENES TU PROGRAMA CARGADO SEGUIREMOS CON LA SIMULACION DEL PROGRAMA COMO SE MUESTRA A CONTINUACION.</a:t>
            </a:r>
          </a:p>
          <a:p>
            <a:endParaRPr lang="es-MX" sz="25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A005D0-8CE2-4684-85A4-211E930989D8}"/>
              </a:ext>
            </a:extLst>
          </p:cNvPr>
          <p:cNvSpPr txBox="1"/>
          <p:nvPr/>
        </p:nvSpPr>
        <p:spPr>
          <a:xfrm>
            <a:off x="4448556" y="6488668"/>
            <a:ext cx="963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Fuente: </a:t>
            </a:r>
            <a:r>
              <a:rPr lang="es-MX" sz="1600" dirty="0">
                <a:hlinkClick r:id="rId5"/>
              </a:rPr>
              <a:t>Programar un PLC Fatek e Instalar Software gratuito Winproladder (electricalchile.cl</a:t>
            </a:r>
            <a:r>
              <a:rPr lang="es-MX" dirty="0">
                <a:hlinkClick r:id="rId5"/>
              </a:rPr>
              <a:t>)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EF709ED-0B42-4F7D-98FC-02B123308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5782" b="53974"/>
          <a:stretch/>
        </p:blipFill>
        <p:spPr>
          <a:xfrm>
            <a:off x="5855387" y="1851556"/>
            <a:ext cx="3587875" cy="315488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F28A6BE-E989-447A-A817-F182BE24BBB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5950" b="81933"/>
          <a:stretch/>
        </p:blipFill>
        <p:spPr>
          <a:xfrm>
            <a:off x="5855387" y="5250264"/>
            <a:ext cx="3881512" cy="1238404"/>
          </a:xfrm>
          <a:prstGeom prst="rect">
            <a:avLst/>
          </a:prstGeom>
        </p:spPr>
      </p:pic>
      <p:sp>
        <p:nvSpPr>
          <p:cNvPr id="15" name="Flecha: hacia la izquierda 14">
            <a:extLst>
              <a:ext uri="{FF2B5EF4-FFF2-40B4-BE49-F238E27FC236}">
                <a16:creationId xmlns:a16="http://schemas.microsoft.com/office/drawing/2014/main" id="{D17E868C-AC4B-4BE8-81E2-A4AC0445F663}"/>
              </a:ext>
            </a:extLst>
          </p:cNvPr>
          <p:cNvSpPr/>
          <p:nvPr/>
        </p:nvSpPr>
        <p:spPr>
          <a:xfrm>
            <a:off x="7972285" y="2076451"/>
            <a:ext cx="1565753" cy="18789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Flecha: hacia la izquierda 15">
            <a:extLst>
              <a:ext uri="{FF2B5EF4-FFF2-40B4-BE49-F238E27FC236}">
                <a16:creationId xmlns:a16="http://schemas.microsoft.com/office/drawing/2014/main" id="{6183B31A-31E1-4DD3-9BF1-032ED7DD8957}"/>
              </a:ext>
            </a:extLst>
          </p:cNvPr>
          <p:cNvSpPr/>
          <p:nvPr/>
        </p:nvSpPr>
        <p:spPr>
          <a:xfrm>
            <a:off x="9096888" y="3652622"/>
            <a:ext cx="1565753" cy="18789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Flecha: hacia la izquierda 16">
            <a:extLst>
              <a:ext uri="{FF2B5EF4-FFF2-40B4-BE49-F238E27FC236}">
                <a16:creationId xmlns:a16="http://schemas.microsoft.com/office/drawing/2014/main" id="{8195B523-9AEC-4981-A5FE-F56E708DB7A5}"/>
              </a:ext>
            </a:extLst>
          </p:cNvPr>
          <p:cNvSpPr/>
          <p:nvPr/>
        </p:nvSpPr>
        <p:spPr>
          <a:xfrm>
            <a:off x="8068160" y="5429803"/>
            <a:ext cx="1565753" cy="18789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Flecha: hacia la izquierda 17">
            <a:extLst>
              <a:ext uri="{FF2B5EF4-FFF2-40B4-BE49-F238E27FC236}">
                <a16:creationId xmlns:a16="http://schemas.microsoft.com/office/drawing/2014/main" id="{59B35EC2-9216-4FFE-924B-46E78F922140}"/>
              </a:ext>
            </a:extLst>
          </p:cNvPr>
          <p:cNvSpPr/>
          <p:nvPr/>
        </p:nvSpPr>
        <p:spPr>
          <a:xfrm>
            <a:off x="9646258" y="5630177"/>
            <a:ext cx="1565753" cy="18789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Diagrama de flujo: conector 12">
            <a:extLst>
              <a:ext uri="{FF2B5EF4-FFF2-40B4-BE49-F238E27FC236}">
                <a16:creationId xmlns:a16="http://schemas.microsoft.com/office/drawing/2014/main" id="{82E92845-152D-4923-8404-235026665486}"/>
              </a:ext>
            </a:extLst>
          </p:cNvPr>
          <p:cNvSpPr/>
          <p:nvPr/>
        </p:nvSpPr>
        <p:spPr>
          <a:xfrm>
            <a:off x="5010411" y="1851556"/>
            <a:ext cx="568244" cy="412785"/>
          </a:xfrm>
          <a:prstGeom prst="flowChartConnector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Diagrama de flujo: conector 20">
            <a:extLst>
              <a:ext uri="{FF2B5EF4-FFF2-40B4-BE49-F238E27FC236}">
                <a16:creationId xmlns:a16="http://schemas.microsoft.com/office/drawing/2014/main" id="{5FED0221-EFCD-4FF1-85FC-7C7B0E870F74}"/>
              </a:ext>
            </a:extLst>
          </p:cNvPr>
          <p:cNvSpPr/>
          <p:nvPr/>
        </p:nvSpPr>
        <p:spPr>
          <a:xfrm>
            <a:off x="5119067" y="5223410"/>
            <a:ext cx="568244" cy="412785"/>
          </a:xfrm>
          <a:prstGeom prst="flowChartConnector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D937FA6-6E75-4534-AE09-1CEC511334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608"/>
    </mc:Choice>
    <mc:Fallback xmlns="">
      <p:transition spd="slow" advTm="436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E20FA99-AAAC-4AF3-9FAE-70742032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3D3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9573BE85-6043-4C3A-A7DD-483A0A5F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Fatek México - fabricante y desarrollador de controladores de lógica programable para plc">
            <a:extLst>
              <a:ext uri="{FF2B5EF4-FFF2-40B4-BE49-F238E27FC236}">
                <a16:creationId xmlns:a16="http://schemas.microsoft.com/office/drawing/2014/main" id="{BCB97DC9-81B2-4B2E-AC4B-6B45A7ACF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1364" y="2497208"/>
            <a:ext cx="3113280" cy="186358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89E588-0E85-493C-879E-FBB62C11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2740" y="243841"/>
            <a:ext cx="6586728" cy="3665220"/>
          </a:xfrm>
        </p:spPr>
        <p:txBody>
          <a:bodyPr>
            <a:noAutofit/>
          </a:bodyPr>
          <a:lstStyle/>
          <a:p>
            <a:r>
              <a:rPr lang="es-MX" sz="2500" dirty="0"/>
              <a:t>3. SE SELECCIONA EL COMPONENTE QUE SE QUIERE ACTIVAR PRESIONANDO EN LA OPCION DE ON PARA ACTIVAR LA SIMULACION.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A005D0-8CE2-4684-85A4-211E930989D8}"/>
              </a:ext>
            </a:extLst>
          </p:cNvPr>
          <p:cNvSpPr txBox="1"/>
          <p:nvPr/>
        </p:nvSpPr>
        <p:spPr>
          <a:xfrm>
            <a:off x="4448556" y="6488668"/>
            <a:ext cx="963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Fuente: </a:t>
            </a:r>
            <a:r>
              <a:rPr lang="es-MX" sz="1600" dirty="0">
                <a:hlinkClick r:id="rId5"/>
              </a:rPr>
              <a:t>Programar un PLC Fatek e Instalar Software gratuito Winproladder (electricalchile.cl</a:t>
            </a:r>
            <a:r>
              <a:rPr lang="es-MX" dirty="0">
                <a:hlinkClick r:id="rId5"/>
              </a:rPr>
              <a:t>)</a:t>
            </a:r>
            <a:endParaRPr lang="es-MX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1A459A6-404E-43DE-8DC1-213CCF9705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2568" b="24919"/>
          <a:stretch/>
        </p:blipFill>
        <p:spPr>
          <a:xfrm>
            <a:off x="4814370" y="1488635"/>
            <a:ext cx="7272923" cy="3511398"/>
          </a:xfrm>
          <a:prstGeom prst="rect">
            <a:avLst/>
          </a:prstGeom>
        </p:spPr>
      </p:pic>
      <p:sp>
        <p:nvSpPr>
          <p:cNvPr id="2" name="Flecha: hacia la izquierda 1">
            <a:extLst>
              <a:ext uri="{FF2B5EF4-FFF2-40B4-BE49-F238E27FC236}">
                <a16:creationId xmlns:a16="http://schemas.microsoft.com/office/drawing/2014/main" id="{6E39E923-B52F-4B47-AE1C-1C991CED3AD5}"/>
              </a:ext>
            </a:extLst>
          </p:cNvPr>
          <p:cNvSpPr/>
          <p:nvPr/>
        </p:nvSpPr>
        <p:spPr>
          <a:xfrm>
            <a:off x="8481519" y="2549047"/>
            <a:ext cx="1565753" cy="18789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C89ED83-7A99-4A87-A508-A52E7559BC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15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516"/>
    </mc:Choice>
    <mc:Fallback xmlns="">
      <p:transition spd="slow" advTm="38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451</Words>
  <Application>Microsoft Office PowerPoint</Application>
  <PresentationFormat>Panorámica</PresentationFormat>
  <Paragraphs>51</Paragraphs>
  <Slides>13</Slides>
  <Notes>0</Notes>
  <HiddenSlides>0</HiddenSlides>
  <MMClips>13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Tema de Office</vt:lpstr>
      <vt:lpstr>“Comparativa de softwares para PLC”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 miguel rodriguez garcia</dc:creator>
  <cp:lastModifiedBy>José Miguel</cp:lastModifiedBy>
  <cp:revision>22</cp:revision>
  <dcterms:created xsi:type="dcterms:W3CDTF">2021-05-31T00:46:45Z</dcterms:created>
  <dcterms:modified xsi:type="dcterms:W3CDTF">2021-06-01T06:00:45Z</dcterms:modified>
</cp:coreProperties>
</file>